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0" roundtripDataSignature="AMtx7miXTP+F2oL5mjpICyjEgA5Qq/GsJ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6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2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2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2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2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 descr="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0543" y="0"/>
            <a:ext cx="11430914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" descr="Shape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74568" y="5161935"/>
            <a:ext cx="3689164" cy="727906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"/>
          <p:cNvSpPr txBox="1"/>
          <p:nvPr/>
        </p:nvSpPr>
        <p:spPr>
          <a:xfrm>
            <a:off x="571500" y="495300"/>
            <a:ext cx="2190750" cy="867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your logo here</a:t>
            </a:r>
            <a:endParaRPr/>
          </a:p>
        </p:txBody>
      </p:sp>
      <p:sp>
        <p:nvSpPr>
          <p:cNvPr id="87" name="Google Shape;87;p1"/>
          <p:cNvSpPr txBox="1"/>
          <p:nvPr/>
        </p:nvSpPr>
        <p:spPr>
          <a:xfrm>
            <a:off x="1580782" y="2648321"/>
            <a:ext cx="5552700" cy="30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</a:rPr>
              <a:t>Write your statement here explaining why net zero buildings are important.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</a:rPr>
              <a:t>Call to action here.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88" name="Google Shape;88;p1"/>
          <p:cNvSpPr txBox="1"/>
          <p:nvPr/>
        </p:nvSpPr>
        <p:spPr>
          <a:xfrm rot="-457114">
            <a:off x="7539125" y="3133603"/>
            <a:ext cx="3892057" cy="591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Learn how.</a:t>
            </a:r>
            <a:endParaRPr/>
          </a:p>
        </p:txBody>
      </p:sp>
      <p:sp>
        <p:nvSpPr>
          <p:cNvPr id="89" name="Google Shape;89;p1"/>
          <p:cNvSpPr txBox="1"/>
          <p:nvPr/>
        </p:nvSpPr>
        <p:spPr>
          <a:xfrm>
            <a:off x="7995999" y="6113645"/>
            <a:ext cx="307631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#NetZeroNow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236737"/>
            <a:ext cx="11825032" cy="7094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10" descr="Shape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10330" y="4476751"/>
            <a:ext cx="1971699" cy="1426888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10"/>
          <p:cNvSpPr txBox="1"/>
          <p:nvPr/>
        </p:nvSpPr>
        <p:spPr>
          <a:xfrm>
            <a:off x="571500" y="495300"/>
            <a:ext cx="2190750" cy="867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your logo here</a:t>
            </a:r>
            <a:endParaRPr/>
          </a:p>
        </p:txBody>
      </p:sp>
      <p:sp>
        <p:nvSpPr>
          <p:cNvPr id="174" name="Google Shape;174;p10"/>
          <p:cNvSpPr txBox="1"/>
          <p:nvPr/>
        </p:nvSpPr>
        <p:spPr>
          <a:xfrm>
            <a:off x="2524493" y="2602090"/>
            <a:ext cx="5552700" cy="23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</a:rPr>
              <a:t>Write your statement here explaining why net zero buildings are important.</a:t>
            </a:r>
            <a:endParaRPr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600" b="1">
                <a:solidFill>
                  <a:schemeClr val="lt1"/>
                </a:solidFill>
              </a:rPr>
              <a:t>Call to action here.</a:t>
            </a:r>
            <a:endParaRPr sz="3600">
              <a:solidFill>
                <a:schemeClr val="lt1"/>
              </a:solidFill>
            </a:endParaRPr>
          </a:p>
        </p:txBody>
      </p:sp>
      <p:sp>
        <p:nvSpPr>
          <p:cNvPr id="175" name="Google Shape;175;p10"/>
          <p:cNvSpPr txBox="1"/>
          <p:nvPr/>
        </p:nvSpPr>
        <p:spPr>
          <a:xfrm>
            <a:off x="9427100" y="6042122"/>
            <a:ext cx="153815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#NetZeroNow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-236736"/>
            <a:ext cx="11825030" cy="7094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11" descr="A black rectangle with a black background&#10;&#10;Description automatically generated with low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06246" y="4225341"/>
            <a:ext cx="1895154" cy="172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11"/>
          <p:cNvSpPr txBox="1"/>
          <p:nvPr/>
        </p:nvSpPr>
        <p:spPr>
          <a:xfrm>
            <a:off x="571500" y="495300"/>
            <a:ext cx="2190750" cy="867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your logo here</a:t>
            </a:r>
            <a:endParaRPr/>
          </a:p>
        </p:txBody>
      </p:sp>
      <p:sp>
        <p:nvSpPr>
          <p:cNvPr id="183" name="Google Shape;183;p11"/>
          <p:cNvSpPr txBox="1"/>
          <p:nvPr/>
        </p:nvSpPr>
        <p:spPr>
          <a:xfrm rot="-455630">
            <a:off x="2794315" y="1719883"/>
            <a:ext cx="5552799" cy="2318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600">
                <a:solidFill>
                  <a:schemeClr val="lt1"/>
                </a:solidFill>
              </a:rPr>
              <a:t>Write your statement here explaining why net zero buildings are important.</a:t>
            </a:r>
            <a:endParaRPr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600" b="1">
                <a:solidFill>
                  <a:schemeClr val="lt1"/>
                </a:solidFill>
              </a:rPr>
              <a:t>Call to action here.</a:t>
            </a:r>
            <a:endParaRPr sz="3600">
              <a:solidFill>
                <a:schemeClr val="lt1"/>
              </a:solidFill>
            </a:endParaRPr>
          </a:p>
        </p:txBody>
      </p:sp>
      <p:sp>
        <p:nvSpPr>
          <p:cNvPr id="184" name="Google Shape;184;p11"/>
          <p:cNvSpPr txBox="1"/>
          <p:nvPr/>
        </p:nvSpPr>
        <p:spPr>
          <a:xfrm>
            <a:off x="9484744" y="6063273"/>
            <a:ext cx="153815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#NetZeroNow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-236737"/>
            <a:ext cx="11825030" cy="7094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12" descr="Shape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63050" y="4367462"/>
            <a:ext cx="1818954" cy="1579619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12"/>
          <p:cNvSpPr txBox="1"/>
          <p:nvPr/>
        </p:nvSpPr>
        <p:spPr>
          <a:xfrm>
            <a:off x="571500" y="495300"/>
            <a:ext cx="2190750" cy="867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your logo here</a:t>
            </a:r>
            <a:endParaRPr/>
          </a:p>
        </p:txBody>
      </p:sp>
      <p:sp>
        <p:nvSpPr>
          <p:cNvPr id="192" name="Google Shape;192;p12"/>
          <p:cNvSpPr txBox="1"/>
          <p:nvPr/>
        </p:nvSpPr>
        <p:spPr>
          <a:xfrm rot="-455630">
            <a:off x="2794315" y="1719883"/>
            <a:ext cx="5552799" cy="2318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600">
                <a:solidFill>
                  <a:schemeClr val="lt1"/>
                </a:solidFill>
              </a:rPr>
              <a:t>Write your statement here explaining why net zero buildings are important.</a:t>
            </a:r>
            <a:endParaRPr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600" b="1">
                <a:solidFill>
                  <a:schemeClr val="lt1"/>
                </a:solidFill>
              </a:rPr>
              <a:t>Call to action here.</a:t>
            </a:r>
            <a:endParaRPr sz="3600">
              <a:solidFill>
                <a:schemeClr val="lt1"/>
              </a:solidFill>
            </a:endParaRPr>
          </a:p>
        </p:txBody>
      </p:sp>
      <p:sp>
        <p:nvSpPr>
          <p:cNvPr id="193" name="Google Shape;193;p12"/>
          <p:cNvSpPr txBox="1"/>
          <p:nvPr/>
        </p:nvSpPr>
        <p:spPr>
          <a:xfrm>
            <a:off x="9341156" y="6063843"/>
            <a:ext cx="1462742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#NetZeroNow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13" descr="Shap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0543" y="0"/>
            <a:ext cx="11430914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13" descr="Shape&#10;&#10;Description automatically generated with low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82201" y="3429000"/>
            <a:ext cx="1288582" cy="2493490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13"/>
          <p:cNvSpPr txBox="1"/>
          <p:nvPr/>
        </p:nvSpPr>
        <p:spPr>
          <a:xfrm>
            <a:off x="571500" y="495300"/>
            <a:ext cx="2190750" cy="867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your logo here</a:t>
            </a:r>
            <a:endParaRPr/>
          </a:p>
        </p:txBody>
      </p:sp>
      <p:sp>
        <p:nvSpPr>
          <p:cNvPr id="201" name="Google Shape;201;p13"/>
          <p:cNvSpPr txBox="1"/>
          <p:nvPr/>
        </p:nvSpPr>
        <p:spPr>
          <a:xfrm rot="340498">
            <a:off x="4777401" y="1925404"/>
            <a:ext cx="4559848" cy="2816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600">
                <a:solidFill>
                  <a:schemeClr val="lt1"/>
                </a:solidFill>
              </a:rPr>
              <a:t>Write your statement here explaining why net zero buildings </a:t>
            </a:r>
            <a:br>
              <a:rPr lang="en-US" sz="3600">
                <a:solidFill>
                  <a:schemeClr val="lt1"/>
                </a:solidFill>
              </a:rPr>
            </a:br>
            <a:r>
              <a:rPr lang="en-US" sz="3600">
                <a:solidFill>
                  <a:schemeClr val="lt1"/>
                </a:solidFill>
              </a:rPr>
              <a:t>are important.</a:t>
            </a:r>
            <a:endParaRPr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600" b="1">
                <a:solidFill>
                  <a:schemeClr val="lt1"/>
                </a:solidFill>
              </a:rPr>
              <a:t>Call to action here.</a:t>
            </a:r>
            <a:endParaRPr sz="3600">
              <a:solidFill>
                <a:schemeClr val="lt1"/>
              </a:solidFill>
            </a:endParaRPr>
          </a:p>
        </p:txBody>
      </p:sp>
      <p:sp>
        <p:nvSpPr>
          <p:cNvPr id="202" name="Google Shape;202;p13"/>
          <p:cNvSpPr txBox="1"/>
          <p:nvPr/>
        </p:nvSpPr>
        <p:spPr>
          <a:xfrm>
            <a:off x="9923478" y="6082467"/>
            <a:ext cx="128858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#NetZeroNow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14" descr="A picture containing shap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0543" y="0"/>
            <a:ext cx="1143091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14"/>
          <p:cNvSpPr txBox="1"/>
          <p:nvPr/>
        </p:nvSpPr>
        <p:spPr>
          <a:xfrm>
            <a:off x="2474670" y="2433159"/>
            <a:ext cx="5797500" cy="28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One week. All net zero. 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Join us for #</a:t>
            </a:r>
            <a:r>
              <a:rPr lang="en-US"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NetZeroNow</a:t>
            </a:r>
            <a:r>
              <a:rPr lang="en-US"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and share resources for getting to zero energy and carbon neutral buildings.  </a:t>
            </a:r>
            <a:endParaRPr/>
          </a:p>
        </p:txBody>
      </p:sp>
      <p:sp>
        <p:nvSpPr>
          <p:cNvPr id="209" name="Google Shape;209;p14"/>
          <p:cNvSpPr txBox="1"/>
          <p:nvPr/>
        </p:nvSpPr>
        <p:spPr>
          <a:xfrm>
            <a:off x="9568535" y="5945498"/>
            <a:ext cx="153815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#NetZeroNow</a:t>
            </a:r>
            <a:endParaRPr/>
          </a:p>
        </p:txBody>
      </p:sp>
      <p:pic>
        <p:nvPicPr>
          <p:cNvPr id="210" name="Google Shape;210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449250" y="4548850"/>
            <a:ext cx="2362200" cy="123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456908"/>
            <a:ext cx="12191999" cy="7314614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pic>
        <p:nvPicPr>
          <p:cNvPr id="95" name="Google Shape;95;p2" descr="Shape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55006" y="5162550"/>
            <a:ext cx="3732429" cy="787957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2"/>
          <p:cNvSpPr txBox="1"/>
          <p:nvPr/>
        </p:nvSpPr>
        <p:spPr>
          <a:xfrm>
            <a:off x="571500" y="495300"/>
            <a:ext cx="2190750" cy="867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your logo here</a:t>
            </a:r>
            <a:endParaRPr/>
          </a:p>
        </p:txBody>
      </p:sp>
      <p:sp>
        <p:nvSpPr>
          <p:cNvPr id="97" name="Google Shape;97;p2"/>
          <p:cNvSpPr txBox="1"/>
          <p:nvPr/>
        </p:nvSpPr>
        <p:spPr>
          <a:xfrm rot="1856970">
            <a:off x="2844689" y="2590568"/>
            <a:ext cx="4136443" cy="4543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600">
                <a:solidFill>
                  <a:schemeClr val="lt1"/>
                </a:solidFill>
              </a:rPr>
              <a:t>Write your statement here on why net zero buildings are important.</a:t>
            </a:r>
            <a:endParaRPr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600" b="1">
                <a:solidFill>
                  <a:schemeClr val="lt1"/>
                </a:solidFill>
              </a:rPr>
              <a:t>Call to action here.</a:t>
            </a:r>
            <a:endParaRPr sz="3600">
              <a:solidFill>
                <a:schemeClr val="lt1"/>
              </a:solidFill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98" name="Google Shape;98;p2"/>
          <p:cNvSpPr txBox="1"/>
          <p:nvPr/>
        </p:nvSpPr>
        <p:spPr>
          <a:xfrm rot="-873288">
            <a:off x="6928332" y="1842797"/>
            <a:ext cx="3892068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Learn how.</a:t>
            </a:r>
            <a:endParaRPr/>
          </a:p>
        </p:txBody>
      </p:sp>
      <p:sp>
        <p:nvSpPr>
          <p:cNvPr id="99" name="Google Shape;99;p2"/>
          <p:cNvSpPr txBox="1"/>
          <p:nvPr/>
        </p:nvSpPr>
        <p:spPr>
          <a:xfrm>
            <a:off x="8511120" y="6078860"/>
            <a:ext cx="307631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#NetZeroNow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-456907"/>
            <a:ext cx="12191999" cy="73146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3" descr="Shape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70606" y="5118297"/>
            <a:ext cx="3384972" cy="758962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3"/>
          <p:cNvSpPr txBox="1"/>
          <p:nvPr/>
        </p:nvSpPr>
        <p:spPr>
          <a:xfrm>
            <a:off x="571500" y="495300"/>
            <a:ext cx="2190750" cy="867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your logo here</a:t>
            </a:r>
            <a:endParaRPr/>
          </a:p>
        </p:txBody>
      </p:sp>
      <p:sp>
        <p:nvSpPr>
          <p:cNvPr id="107" name="Google Shape;107;p3"/>
          <p:cNvSpPr txBox="1"/>
          <p:nvPr/>
        </p:nvSpPr>
        <p:spPr>
          <a:xfrm>
            <a:off x="1215454" y="2683321"/>
            <a:ext cx="5552700" cy="30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</a:rPr>
              <a:t>Write your statement here explaining why net zero buildings are important.</a:t>
            </a:r>
            <a:endParaRPr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600" b="1">
                <a:solidFill>
                  <a:schemeClr val="lt1"/>
                </a:solidFill>
              </a:rPr>
              <a:t>Call to action here.</a:t>
            </a:r>
            <a:endParaRPr sz="3600">
              <a:solidFill>
                <a:schemeClr val="lt1"/>
              </a:solidFill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08" name="Google Shape;108;p3"/>
          <p:cNvSpPr txBox="1"/>
          <p:nvPr/>
        </p:nvSpPr>
        <p:spPr>
          <a:xfrm>
            <a:off x="7534046" y="2904933"/>
            <a:ext cx="3892068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Learn how.</a:t>
            </a:r>
            <a:endParaRPr/>
          </a:p>
        </p:txBody>
      </p:sp>
      <p:sp>
        <p:nvSpPr>
          <p:cNvPr id="109" name="Google Shape;109;p3"/>
          <p:cNvSpPr txBox="1"/>
          <p:nvPr/>
        </p:nvSpPr>
        <p:spPr>
          <a:xfrm>
            <a:off x="8600007" y="5998150"/>
            <a:ext cx="307631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#NetZeroNow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-456908"/>
            <a:ext cx="12191999" cy="73146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4" descr="Shape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70606" y="5118297"/>
            <a:ext cx="3384972" cy="758962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4"/>
          <p:cNvSpPr txBox="1"/>
          <p:nvPr/>
        </p:nvSpPr>
        <p:spPr>
          <a:xfrm>
            <a:off x="571500" y="495300"/>
            <a:ext cx="2190750" cy="867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your logo here</a:t>
            </a:r>
            <a:endParaRPr/>
          </a:p>
        </p:txBody>
      </p:sp>
      <p:sp>
        <p:nvSpPr>
          <p:cNvPr id="117" name="Google Shape;117;p4"/>
          <p:cNvSpPr txBox="1"/>
          <p:nvPr/>
        </p:nvSpPr>
        <p:spPr>
          <a:xfrm rot="-1241515">
            <a:off x="1449675" y="3508088"/>
            <a:ext cx="5552682" cy="2318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</a:rPr>
              <a:t>Write your statement here explaining why net zero buildings are important.</a:t>
            </a:r>
            <a:endParaRPr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600" b="1">
                <a:solidFill>
                  <a:schemeClr val="lt1"/>
                </a:solidFill>
              </a:rPr>
              <a:t>Call to action here.</a:t>
            </a:r>
            <a:endParaRPr sz="3600">
              <a:solidFill>
                <a:schemeClr val="lt1"/>
              </a:solidFill>
            </a:endParaRPr>
          </a:p>
        </p:txBody>
      </p:sp>
      <p:sp>
        <p:nvSpPr>
          <p:cNvPr id="118" name="Google Shape;118;p4"/>
          <p:cNvSpPr txBox="1"/>
          <p:nvPr/>
        </p:nvSpPr>
        <p:spPr>
          <a:xfrm rot="-849918">
            <a:off x="6928332" y="2622992"/>
            <a:ext cx="3892068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Learn how.</a:t>
            </a:r>
            <a:endParaRPr/>
          </a:p>
        </p:txBody>
      </p:sp>
      <p:sp>
        <p:nvSpPr>
          <p:cNvPr id="119" name="Google Shape;119;p4"/>
          <p:cNvSpPr txBox="1"/>
          <p:nvPr/>
        </p:nvSpPr>
        <p:spPr>
          <a:xfrm>
            <a:off x="8537996" y="6109157"/>
            <a:ext cx="307631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#NetZeroNow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-456908"/>
            <a:ext cx="12191997" cy="73146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5" descr="Shape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70606" y="5118297"/>
            <a:ext cx="3384972" cy="758962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5"/>
          <p:cNvSpPr txBox="1"/>
          <p:nvPr/>
        </p:nvSpPr>
        <p:spPr>
          <a:xfrm>
            <a:off x="1894554" y="5734050"/>
            <a:ext cx="2190750" cy="867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your logo here</a:t>
            </a:r>
            <a:endParaRPr/>
          </a:p>
        </p:txBody>
      </p:sp>
      <p:sp>
        <p:nvSpPr>
          <p:cNvPr id="127" name="Google Shape;127;p5"/>
          <p:cNvSpPr txBox="1"/>
          <p:nvPr/>
        </p:nvSpPr>
        <p:spPr>
          <a:xfrm rot="-460216">
            <a:off x="1217584" y="1004882"/>
            <a:ext cx="4926883" cy="28166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600">
                <a:solidFill>
                  <a:schemeClr val="lt1"/>
                </a:solidFill>
              </a:rPr>
              <a:t>Write your statement here explaining why net zero buildings are important.</a:t>
            </a:r>
            <a:endParaRPr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600" b="1">
                <a:solidFill>
                  <a:schemeClr val="lt1"/>
                </a:solidFill>
              </a:rPr>
              <a:t>Call to action here.</a:t>
            </a:r>
            <a:endParaRPr sz="3600">
              <a:solidFill>
                <a:schemeClr val="lt1"/>
              </a:solidFill>
            </a:endParaRPr>
          </a:p>
        </p:txBody>
      </p:sp>
      <p:sp>
        <p:nvSpPr>
          <p:cNvPr id="128" name="Google Shape;128;p5"/>
          <p:cNvSpPr txBox="1"/>
          <p:nvPr/>
        </p:nvSpPr>
        <p:spPr>
          <a:xfrm rot="539630">
            <a:off x="6523477" y="1758371"/>
            <a:ext cx="3892068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Learn how.</a:t>
            </a:r>
            <a:endParaRPr/>
          </a:p>
        </p:txBody>
      </p:sp>
      <p:sp>
        <p:nvSpPr>
          <p:cNvPr id="129" name="Google Shape;129;p5"/>
          <p:cNvSpPr txBox="1"/>
          <p:nvPr/>
        </p:nvSpPr>
        <p:spPr>
          <a:xfrm>
            <a:off x="8600006" y="5998150"/>
            <a:ext cx="307631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#NetZeroNow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6962" y="-230728"/>
            <a:ext cx="11825034" cy="70944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6" descr="Shape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70606" y="5177289"/>
            <a:ext cx="3384972" cy="758962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6"/>
          <p:cNvSpPr txBox="1"/>
          <p:nvPr/>
        </p:nvSpPr>
        <p:spPr>
          <a:xfrm>
            <a:off x="2437479" y="5734050"/>
            <a:ext cx="2190750" cy="867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your logo here</a:t>
            </a:r>
            <a:endParaRPr/>
          </a:p>
        </p:txBody>
      </p:sp>
      <p:sp>
        <p:nvSpPr>
          <p:cNvPr id="137" name="Google Shape;137;p6"/>
          <p:cNvSpPr txBox="1"/>
          <p:nvPr/>
        </p:nvSpPr>
        <p:spPr>
          <a:xfrm>
            <a:off x="1790650" y="1323015"/>
            <a:ext cx="5552700" cy="23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600">
                <a:solidFill>
                  <a:schemeClr val="lt1"/>
                </a:solidFill>
              </a:rPr>
              <a:t>Write your statement here explaining why net zero buildings are important.</a:t>
            </a:r>
            <a:endParaRPr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600" b="1">
                <a:solidFill>
                  <a:schemeClr val="lt1"/>
                </a:solidFill>
              </a:rPr>
              <a:t>Call to action here.</a:t>
            </a:r>
            <a:endParaRPr sz="3600">
              <a:solidFill>
                <a:schemeClr val="lt1"/>
              </a:solidFill>
            </a:endParaRPr>
          </a:p>
        </p:txBody>
      </p:sp>
      <p:sp>
        <p:nvSpPr>
          <p:cNvPr id="138" name="Google Shape;138;p6"/>
          <p:cNvSpPr txBox="1"/>
          <p:nvPr/>
        </p:nvSpPr>
        <p:spPr>
          <a:xfrm>
            <a:off x="7404582" y="2914269"/>
            <a:ext cx="3892068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Learn how.</a:t>
            </a:r>
            <a:endParaRPr/>
          </a:p>
        </p:txBody>
      </p:sp>
      <p:sp>
        <p:nvSpPr>
          <p:cNvPr id="139" name="Google Shape;139;p6"/>
          <p:cNvSpPr txBox="1"/>
          <p:nvPr/>
        </p:nvSpPr>
        <p:spPr>
          <a:xfrm>
            <a:off x="8591617" y="6030656"/>
            <a:ext cx="307631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#NetZeroNow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236736"/>
            <a:ext cx="11825033" cy="7094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7" descr="Shape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26477" y="5206787"/>
            <a:ext cx="3384972" cy="758962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7"/>
          <p:cNvSpPr txBox="1"/>
          <p:nvPr/>
        </p:nvSpPr>
        <p:spPr>
          <a:xfrm>
            <a:off x="571500" y="495300"/>
            <a:ext cx="2190750" cy="867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your logo here</a:t>
            </a:r>
            <a:endParaRPr/>
          </a:p>
        </p:txBody>
      </p:sp>
      <p:sp>
        <p:nvSpPr>
          <p:cNvPr id="147" name="Google Shape;147;p7"/>
          <p:cNvSpPr txBox="1"/>
          <p:nvPr/>
        </p:nvSpPr>
        <p:spPr>
          <a:xfrm>
            <a:off x="3753218" y="1363230"/>
            <a:ext cx="5552700" cy="23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600">
                <a:solidFill>
                  <a:schemeClr val="lt1"/>
                </a:solidFill>
              </a:rPr>
              <a:t>Write your statement here explaining why net zero buildings are important.</a:t>
            </a:r>
            <a:endParaRPr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600" b="1">
                <a:solidFill>
                  <a:schemeClr val="lt1"/>
                </a:solidFill>
              </a:rPr>
              <a:t>Call to action here.</a:t>
            </a:r>
            <a:endParaRPr sz="3600">
              <a:solidFill>
                <a:schemeClr val="lt1"/>
              </a:solidFill>
            </a:endParaRPr>
          </a:p>
        </p:txBody>
      </p:sp>
      <p:sp>
        <p:nvSpPr>
          <p:cNvPr id="148" name="Google Shape;148;p7"/>
          <p:cNvSpPr txBox="1"/>
          <p:nvPr/>
        </p:nvSpPr>
        <p:spPr>
          <a:xfrm>
            <a:off x="8222501" y="6134679"/>
            <a:ext cx="307631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#NetZeroNow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236737"/>
            <a:ext cx="11825033" cy="7094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8" descr="Shape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95303" y="5128129"/>
            <a:ext cx="3384972" cy="758962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8"/>
          <p:cNvSpPr txBox="1"/>
          <p:nvPr/>
        </p:nvSpPr>
        <p:spPr>
          <a:xfrm>
            <a:off x="571500" y="495300"/>
            <a:ext cx="2190750" cy="867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your logo here</a:t>
            </a:r>
            <a:endParaRPr/>
          </a:p>
        </p:txBody>
      </p:sp>
      <p:sp>
        <p:nvSpPr>
          <p:cNvPr id="156" name="Google Shape;156;p8"/>
          <p:cNvSpPr txBox="1"/>
          <p:nvPr/>
        </p:nvSpPr>
        <p:spPr>
          <a:xfrm>
            <a:off x="3869875" y="1363225"/>
            <a:ext cx="4837500" cy="281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600">
                <a:solidFill>
                  <a:schemeClr val="lt1"/>
                </a:solidFill>
              </a:rPr>
              <a:t>Write your statement here explaining why net zero buildings are important.</a:t>
            </a:r>
            <a:endParaRPr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600" b="1">
                <a:solidFill>
                  <a:schemeClr val="lt1"/>
                </a:solidFill>
              </a:rPr>
              <a:t>Call to action here.</a:t>
            </a:r>
            <a:endParaRPr sz="3600">
              <a:solidFill>
                <a:schemeClr val="lt1"/>
              </a:solidFill>
            </a:endParaRPr>
          </a:p>
        </p:txBody>
      </p:sp>
      <p:sp>
        <p:nvSpPr>
          <p:cNvPr id="157" name="Google Shape;157;p8"/>
          <p:cNvSpPr txBox="1"/>
          <p:nvPr/>
        </p:nvSpPr>
        <p:spPr>
          <a:xfrm>
            <a:off x="8313017" y="6099861"/>
            <a:ext cx="307631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#NetZeroNow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236735"/>
            <a:ext cx="11825032" cy="7094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9" descr="Shape&#10;&#10;Description automatically generated with low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95309" y="4144879"/>
            <a:ext cx="1287283" cy="1777281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9"/>
          <p:cNvSpPr txBox="1"/>
          <p:nvPr/>
        </p:nvSpPr>
        <p:spPr>
          <a:xfrm>
            <a:off x="571500" y="495300"/>
            <a:ext cx="2190750" cy="867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your logo here</a:t>
            </a:r>
            <a:endParaRPr/>
          </a:p>
        </p:txBody>
      </p:sp>
      <p:sp>
        <p:nvSpPr>
          <p:cNvPr id="165" name="Google Shape;165;p9"/>
          <p:cNvSpPr txBox="1"/>
          <p:nvPr/>
        </p:nvSpPr>
        <p:spPr>
          <a:xfrm rot="340592">
            <a:off x="4309490" y="1779599"/>
            <a:ext cx="5122721" cy="2816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600">
                <a:solidFill>
                  <a:schemeClr val="lt1"/>
                </a:solidFill>
              </a:rPr>
              <a:t>Write your statement here explaining why net zero buildings are important.</a:t>
            </a:r>
            <a:endParaRPr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600" b="1">
                <a:solidFill>
                  <a:schemeClr val="lt1"/>
                </a:solidFill>
              </a:rPr>
              <a:t>Call to action here.</a:t>
            </a:r>
            <a:endParaRPr sz="3600" b="1">
              <a:solidFill>
                <a:schemeClr val="lt1"/>
              </a:solidFill>
            </a:endParaRPr>
          </a:p>
        </p:txBody>
      </p:sp>
      <p:sp>
        <p:nvSpPr>
          <p:cNvPr id="166" name="Google Shape;166;p9"/>
          <p:cNvSpPr txBox="1"/>
          <p:nvPr/>
        </p:nvSpPr>
        <p:spPr>
          <a:xfrm>
            <a:off x="9895309" y="6001050"/>
            <a:ext cx="128728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#NetZeroNow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335</Words>
  <Application>Microsoft Office PowerPoint</Application>
  <PresentationFormat>Widescreen</PresentationFormat>
  <Paragraphs>64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Marbry Walker</dc:creator>
  <cp:lastModifiedBy>Stacey Hobart</cp:lastModifiedBy>
  <cp:revision>1</cp:revision>
  <dcterms:created xsi:type="dcterms:W3CDTF">2021-02-23T21:54:15Z</dcterms:created>
  <dcterms:modified xsi:type="dcterms:W3CDTF">2021-03-15T00:06:18Z</dcterms:modified>
</cp:coreProperties>
</file>